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160000" cy="10795000"/>
  <p:notesSz cx="6858000" cy="9144000"/>
  <p:embeddedFontLst>
    <p:embeddedFont>
      <p:font typeface="Calibri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16" y="576"/>
      </p:cViewPr>
      <p:guideLst>
        <p:guide orient="horz" pos="3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353449"/>
            <a:ext cx="8636000" cy="23139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17167"/>
            <a:ext cx="7112000" cy="27587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123E-7DC8-4084-9FE3-FB054BD79A35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763D-D593-4D63-9452-F068C3132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6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123E-7DC8-4084-9FE3-FB054BD79A35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763D-D593-4D63-9452-F068C3132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62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432303"/>
            <a:ext cx="2286000" cy="92107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32303"/>
            <a:ext cx="6688667" cy="92107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123E-7DC8-4084-9FE3-FB054BD79A35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763D-D593-4D63-9452-F068C3132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35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123E-7DC8-4084-9FE3-FB054BD79A35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763D-D593-4D63-9452-F068C3132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0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6936789"/>
            <a:ext cx="8636000" cy="21440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4575383"/>
            <a:ext cx="8636000" cy="236140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123E-7DC8-4084-9FE3-FB054BD79A35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763D-D593-4D63-9452-F068C3132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50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518836"/>
            <a:ext cx="4487333" cy="7124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2518836"/>
            <a:ext cx="4487333" cy="7124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123E-7DC8-4084-9FE3-FB054BD79A35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763D-D593-4D63-9452-F068C3132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72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416381"/>
            <a:ext cx="4489098" cy="10070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3423414"/>
            <a:ext cx="4489098" cy="62196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2416381"/>
            <a:ext cx="4490861" cy="10070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3423414"/>
            <a:ext cx="4490861" cy="62196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123E-7DC8-4084-9FE3-FB054BD79A35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763D-D593-4D63-9452-F068C3132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8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123E-7DC8-4084-9FE3-FB054BD79A35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763D-D593-4D63-9452-F068C3132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81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123E-7DC8-4084-9FE3-FB054BD79A35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763D-D593-4D63-9452-F068C3132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15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29801"/>
            <a:ext cx="3342570" cy="18291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429804"/>
            <a:ext cx="5679722" cy="92132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258956"/>
            <a:ext cx="3342570" cy="73840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123E-7DC8-4084-9FE3-FB054BD79A35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763D-D593-4D63-9452-F068C3132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0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7556500"/>
            <a:ext cx="6096000" cy="8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964553"/>
            <a:ext cx="6096000" cy="6477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8448588"/>
            <a:ext cx="6096000" cy="12669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123E-7DC8-4084-9FE3-FB054BD79A35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763D-D593-4D63-9452-F068C3132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9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432300"/>
            <a:ext cx="9144000" cy="1799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518836"/>
            <a:ext cx="9144000" cy="7124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10005368"/>
            <a:ext cx="2370667" cy="574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C123E-7DC8-4084-9FE3-FB054BD79A35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10005368"/>
            <a:ext cx="3217333" cy="574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10005368"/>
            <a:ext cx="2370667" cy="574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9763D-D593-4D63-9452-F068C3132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0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Cloud%20Drive%20Back-Up\Helena%20Elementary\Curriculum%202014-2015\Programs\Rock%20and%20Roll%20Forever\Rock%20and%20Roll%20Forever\01%20Rock%20and%20Roll%20Is%20here%20to%20Stay.mp3" TargetMode="External"/><Relationship Id="rId1" Type="http://schemas.openxmlformats.org/officeDocument/2006/relationships/audio" Target="file:///F:\Cloud%20Drive%20Back-Up\Helena%20Elementary\Curriculum%202014-2015\Programs\Rock%20and%20Roll%20Forever\Rock%20and%20Roll%20Forever\07%20Rock%20and%20Roll%20is%20Here%20to%20Stay%20(Inst.%20Acc.)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Cloud%20Drive%20Back-Up\Helena%20Elementary\Curriculum%202014-2015\Programs\Rock%20and%20Roll%20Forever\Rock%20and%20Roll%20Forever\02%20Blue%20Suede%20Shoes.mp3" TargetMode="External"/><Relationship Id="rId1" Type="http://schemas.openxmlformats.org/officeDocument/2006/relationships/audio" Target="file:///F:\Cloud%20Drive%20Back-Up\Helena%20Elementary\Curriculum%202014-2015\Programs\Rock%20and%20Roll%20Forever\Rock%20and%20Roll%20Forever\08%20Blue%20Suede%20Shoes%20(Inst.%20Acc.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Cloud%20Drive%20Back-Up\Helena%20Elementary\Curriculum%202014-2015\Programs\Rock%20and%20Roll%20Forever\Rock%20and%20Roll%20Forever\03%20Surfin'%20USA.mp3" TargetMode="External"/><Relationship Id="rId1" Type="http://schemas.openxmlformats.org/officeDocument/2006/relationships/audio" Target="file:///F:\Cloud%20Drive%20Back-Up\Helena%20Elementary\Curriculum%202014-2015\Programs\Rock%20and%20Roll%20Forever\Rock%20and%20Roll%20Forever\09%20Surfin'%20USA%20(Inst.%20Acc.)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Cloud%20Drive%20Back-Up\Helena%20Elementary\Curriculum%202014-2015\Programs\Rock%20and%20Roll%20Forever\Rock%20and%20Roll%20Forever\04%20Tutti%20Frutti.mp3" TargetMode="External"/><Relationship Id="rId1" Type="http://schemas.openxmlformats.org/officeDocument/2006/relationships/audio" Target="file:///F:\Cloud%20Drive%20Back-Up\Helena%20Elementary\Curriculum%202014-2015\Programs\Rock%20and%20Roll%20Forever\Rock%20and%20Roll%20Forever\10%20Tutti%20Frutti%20(Inst.%20Acc.)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Cloud%20Drive%20Back-Up\Helena%20Elementary\Curriculum%202014-2015\Programs\Rock%20and%20Roll%20Forever\Rock%20and%20Roll%20Forever\05%20I%20Want%20to%20Hold%20Your%20Hand.mp3" TargetMode="External"/><Relationship Id="rId1" Type="http://schemas.openxmlformats.org/officeDocument/2006/relationships/audio" Target="file:///F:\Cloud%20Drive%20Back-Up\Helena%20Elementary\Curriculum%202014-2015\Programs\Rock%20and%20Roll%20Forever\Rock%20and%20Roll%20Forever\11%20I%20Want%20to%20Hold%20Your%20Hand%20(Inst.%20Acc.)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Cloud%20Drive%20Back-Up\Helena%20Elementary\Curriculum%202014-2015\Programs\Rock%20and%20Roll%20Forever\Rock%20and%20Roll%20Forever\06%20Rock%20and%20Roll%20Forever.mp3" TargetMode="External"/><Relationship Id="rId1" Type="http://schemas.openxmlformats.org/officeDocument/2006/relationships/audio" Target="file:///F:\Cloud%20Drive%20Back-Up\Helena%20Elementary\Curriculum%202014-2015\Programs\Rock%20and%20Roll%20Forever\Rock%20and%20Roll%20Forever\12%20Rock%20and%20Roll%20Forever%20(Inst.%20Acc.)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9550" y="139700"/>
            <a:ext cx="7142956" cy="808583"/>
            <a:chOff x="209550" y="139700"/>
            <a:chExt cx="7142956" cy="808583"/>
          </a:xfrm>
        </p:grpSpPr>
        <p:sp>
          <p:nvSpPr>
            <p:cNvPr id="2" name="TextBox 1"/>
            <p:cNvSpPr txBox="1"/>
            <p:nvPr/>
          </p:nvSpPr>
          <p:spPr>
            <a:xfrm>
              <a:off x="317500" y="139700"/>
              <a:ext cx="7035006" cy="5078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700" b="1" u="sng" smtClean="0">
                  <a:solidFill>
                    <a:srgbClr val="000000"/>
                  </a:solidFill>
                  <a:latin typeface="Comic Sans MS - 36"/>
                </a:rPr>
                <a:t>Rock and Roll Is Here to Stay!</a:t>
              </a:r>
              <a:endParaRPr lang="en-US" sz="2700" b="1" u="sng">
                <a:solidFill>
                  <a:srgbClr val="000000"/>
                </a:solidFill>
                <a:latin typeface="Comic Sans MS - 36"/>
              </a:endParaRPr>
            </a:p>
          </p:txBody>
        </p:sp>
        <p:pic>
          <p:nvPicPr>
            <p:cNvPr id="3" name="01 Rock and Roll Is here to Stay.mp3">
              <a:hlinkClick r:id="" action="ppaction://media"/>
            </p:cNvPr>
            <p:cNvPicPr>
              <a:picLocks noRot="1" noChangeAspect="1"/>
            </p:cNvPicPr>
            <p:nvPr>
              <a:audioFile r:link="rId2"/>
            </p:nvPr>
          </p:nvPicPr>
          <p:blipFill>
            <a:blip r:embed="rId4"/>
            <a:stretch>
              <a:fillRect/>
            </a:stretch>
          </p:blipFill>
          <p:spPr>
            <a:xfrm>
              <a:off x="209550" y="776833"/>
              <a:ext cx="171450" cy="17145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177800" y="1130300"/>
            <a:ext cx="9842500" cy="8027432"/>
            <a:chOff x="177800" y="1130300"/>
            <a:chExt cx="9842500" cy="8027432"/>
          </a:xfrm>
        </p:grpSpPr>
        <p:sp>
          <p:nvSpPr>
            <p:cNvPr id="5" name="TextBox 4"/>
            <p:cNvSpPr txBox="1"/>
            <p:nvPr/>
          </p:nvSpPr>
          <p:spPr>
            <a:xfrm>
              <a:off x="228600" y="1130300"/>
              <a:ext cx="5645547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b="1" u="sng" smtClean="0">
                  <a:solidFill>
                    <a:srgbClr val="0000FF"/>
                  </a:solidFill>
                  <a:latin typeface="Comic Sans MS - 24"/>
                </a:rPr>
                <a:t>Intro:</a:t>
              </a:r>
              <a:r>
                <a:rPr lang="en-US" smtClean="0">
                  <a:solidFill>
                    <a:srgbClr val="0000FF"/>
                  </a:solidFill>
                  <a:latin typeface="Comic Sans MS - 24"/>
                </a:rPr>
                <a:t> Rock (Rock, Rock) Oh Baby (4X)</a:t>
              </a:r>
              <a:endParaRPr lang="en-US">
                <a:solidFill>
                  <a:srgbClr val="0000FF"/>
                </a:solidFill>
                <a:latin typeface="Comic Sans MS - 24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5900" y="1892300"/>
              <a:ext cx="8698756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b="1" u="sng" smtClean="0">
                  <a:solidFill>
                    <a:srgbClr val="FF0000"/>
                  </a:solidFill>
                  <a:latin typeface="Comic Sans MS - 24"/>
                </a:rPr>
                <a:t>Verse 1:</a:t>
              </a:r>
              <a:r>
                <a:rPr lang="en-US" smtClean="0">
                  <a:solidFill>
                    <a:srgbClr val="FF0000"/>
                  </a:solidFill>
                  <a:latin typeface="Comic Sans MS - 24"/>
                </a:rPr>
                <a:t> Rock and roll is here to stay, it will never die.</a:t>
              </a:r>
            </a:p>
            <a:p>
              <a:r>
                <a:rPr lang="en-US" smtClean="0">
                  <a:solidFill>
                    <a:srgbClr val="FF0000"/>
                  </a:solidFill>
                  <a:latin typeface="Comic Sans MS - 24"/>
                </a:rPr>
                <a:t>It was meant to be that way, though I don't know why.</a:t>
              </a:r>
            </a:p>
            <a:p>
              <a:r>
                <a:rPr lang="en-US" smtClean="0">
                  <a:solidFill>
                    <a:srgbClr val="FF0000"/>
                  </a:solidFill>
                  <a:latin typeface="Comic Sans MS - 24"/>
                </a:rPr>
                <a:t>I don't care what people say, rock and roll is here to stay.</a:t>
              </a:r>
            </a:p>
            <a:p>
              <a:r>
                <a:rPr lang="en-US" smtClean="0">
                  <a:solidFill>
                    <a:srgbClr val="FF0000"/>
                  </a:solidFill>
                  <a:latin typeface="Comic Sans MS - 24"/>
                </a:rPr>
                <a:t>We don't care what people say, rock and roll is here to stay.</a:t>
              </a:r>
              <a:endParaRPr lang="en-US">
                <a:solidFill>
                  <a:srgbClr val="FF0000"/>
                </a:solidFill>
                <a:latin typeface="Comic Sans MS - 24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8600" y="4635500"/>
              <a:ext cx="8150920" cy="92333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b="1" u="sng" smtClean="0">
                  <a:solidFill>
                    <a:srgbClr val="800080"/>
                  </a:solidFill>
                  <a:latin typeface="Comic Sans MS - 24"/>
                </a:rPr>
                <a:t>Verse 2:</a:t>
              </a:r>
              <a:r>
                <a:rPr lang="en-US" smtClean="0">
                  <a:solidFill>
                    <a:srgbClr val="800080"/>
                  </a:solidFill>
                  <a:latin typeface="Comic Sans MS - 24"/>
                </a:rPr>
                <a:t> Rock and roll will always be, I dig it to the end.</a:t>
              </a:r>
            </a:p>
            <a:p>
              <a:r>
                <a:rPr lang="en-US" smtClean="0">
                  <a:solidFill>
                    <a:srgbClr val="800080"/>
                  </a:solidFill>
                  <a:latin typeface="Comic Sans MS - 24"/>
                </a:rPr>
                <a:t>It'll go down in history, just you watch my friend.</a:t>
              </a:r>
            </a:p>
            <a:p>
              <a:r>
                <a:rPr lang="en-US" smtClean="0">
                  <a:solidFill>
                    <a:srgbClr val="800080"/>
                  </a:solidFill>
                  <a:latin typeface="Comic Sans MS - 24"/>
                </a:rPr>
                <a:t>Rock and roll will always be, it'll go down in history. (2X)</a:t>
              </a:r>
              <a:endParaRPr lang="en-US">
                <a:solidFill>
                  <a:srgbClr val="800080"/>
                </a:solidFill>
                <a:latin typeface="Comic Sans MS - 24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7800" y="6756400"/>
              <a:ext cx="9842500" cy="6463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b="1" u="sng" smtClean="0">
                  <a:solidFill>
                    <a:srgbClr val="009300"/>
                  </a:solidFill>
                  <a:latin typeface="Comic Sans MS - 24"/>
                </a:rPr>
                <a:t>Call:</a:t>
              </a:r>
              <a:r>
                <a:rPr lang="en-US" smtClean="0">
                  <a:solidFill>
                    <a:srgbClr val="009300"/>
                  </a:solidFill>
                  <a:latin typeface="Comic Sans MS - 24"/>
                </a:rPr>
                <a:t> Everybody Rock! (4X)  </a:t>
              </a:r>
              <a:r>
                <a:rPr lang="en-US" b="1" u="sng" smtClean="0">
                  <a:solidFill>
                    <a:srgbClr val="009300"/>
                  </a:solidFill>
                  <a:latin typeface="Comic Sans MS - 24"/>
                </a:rPr>
                <a:t>Response:</a:t>
              </a:r>
              <a:r>
                <a:rPr lang="en-US" smtClean="0">
                  <a:solidFill>
                    <a:srgbClr val="009300"/>
                  </a:solidFill>
                  <a:latin typeface="Comic Sans MS - 24"/>
                </a:rPr>
                <a:t> Everybody rock and roll! (3X)</a:t>
              </a:r>
            </a:p>
            <a:p>
              <a:r>
                <a:rPr lang="en-US" smtClean="0">
                  <a:solidFill>
                    <a:srgbClr val="009300"/>
                  </a:solidFill>
                  <a:latin typeface="Comic Sans MS - 24"/>
                </a:rPr>
                <a:t>ROCK ON!  Everybody Rock!</a:t>
              </a:r>
              <a:endParaRPr lang="en-US">
                <a:solidFill>
                  <a:srgbClr val="009300"/>
                </a:solidFill>
                <a:latin typeface="Comic Sans MS - 24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5900" y="8001000"/>
              <a:ext cx="6500713" cy="6463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b="1" u="sng" smtClean="0">
                  <a:solidFill>
                    <a:srgbClr val="0000FF"/>
                  </a:solidFill>
                  <a:latin typeface="Comic Sans MS - 24"/>
                </a:rPr>
                <a:t>Intro:</a:t>
              </a:r>
              <a:r>
                <a:rPr lang="en-US" smtClean="0">
                  <a:solidFill>
                    <a:srgbClr val="0000FF"/>
                  </a:solidFill>
                  <a:latin typeface="Comic Sans MS - 24"/>
                </a:rPr>
                <a:t>  Rock (Rock, Rock) Oh Baby (3X) Rock</a:t>
              </a:r>
            </a:p>
            <a:p>
              <a:endParaRPr lang="en-US">
                <a:solidFill>
                  <a:srgbClr val="0000FF"/>
                </a:solidFill>
                <a:latin typeface="Comic Sans MS - 24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3200" y="8788400"/>
              <a:ext cx="2068016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i="1" smtClean="0">
                  <a:solidFill>
                    <a:srgbClr val="000000"/>
                  </a:solidFill>
                  <a:latin typeface="Comic Sans MS - 24"/>
                </a:rPr>
                <a:t>Rock and Roll!</a:t>
              </a:r>
              <a:endParaRPr lang="en-US" i="1">
                <a:solidFill>
                  <a:srgbClr val="000000"/>
                </a:solidFill>
                <a:latin typeface="Comic Sans MS - 24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505700" y="660400"/>
            <a:ext cx="2514854" cy="1188339"/>
            <a:chOff x="7505700" y="660400"/>
            <a:chExt cx="2514854" cy="1188339"/>
          </a:xfrm>
        </p:grpSpPr>
        <p:pic>
          <p:nvPicPr>
            <p:cNvPr id="12" name="Picture 11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700" y="660400"/>
              <a:ext cx="2514854" cy="1188339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13" name="07 Rock and Roll is Here to Stay (Inst. Acc.).mp3">
              <a:hlinkClick r:id="" action="ppaction://media"/>
            </p:cNvPr>
            <p:cNvPicPr>
              <a:picLocks noRot="1" noChangeAspect="1"/>
            </p:cNvPicPr>
            <p:nvPr>
              <a:audioFile r:link="rId1"/>
            </p:nvPr>
          </p:nvPicPr>
          <p:blipFill>
            <a:blip r:embed="rId6"/>
            <a:stretch>
              <a:fillRect/>
            </a:stretch>
          </p:blipFill>
          <p:spPr>
            <a:xfrm>
              <a:off x="7505700" y="1677289"/>
              <a:ext cx="171450" cy="171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983185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" y="0"/>
            <a:ext cx="4870450" cy="808583"/>
            <a:chOff x="76200" y="0"/>
            <a:chExt cx="4870450" cy="808583"/>
          </a:xfrm>
        </p:grpSpPr>
        <p:sp>
          <p:nvSpPr>
            <p:cNvPr id="2" name="TextBox 1"/>
            <p:cNvSpPr txBox="1"/>
            <p:nvPr/>
          </p:nvSpPr>
          <p:spPr>
            <a:xfrm>
              <a:off x="76200" y="0"/>
              <a:ext cx="4064546" cy="5078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700" b="1" u="sng" smtClean="0">
                  <a:solidFill>
                    <a:srgbClr val="000000"/>
                  </a:solidFill>
                  <a:latin typeface="Comic Sans MS - 36"/>
                </a:rPr>
                <a:t>Blue Suede Shoes</a:t>
              </a:r>
              <a:endParaRPr lang="en-US" sz="2700" b="1" u="sng">
                <a:solidFill>
                  <a:srgbClr val="000000"/>
                </a:solidFill>
                <a:latin typeface="Comic Sans MS - 36"/>
              </a:endParaRPr>
            </a:p>
          </p:txBody>
        </p:sp>
        <p:pic>
          <p:nvPicPr>
            <p:cNvPr id="3" name="02 Blue Suede Shoes.mp3">
              <a:hlinkClick r:id="" action="ppaction://media"/>
            </p:cNvPr>
            <p:cNvPicPr>
              <a:picLocks noRot="1" noChangeAspect="1"/>
            </p:cNvPicPr>
            <p:nvPr>
              <a:audioFile r:link="rId2"/>
            </p:nvPr>
          </p:nvPicPr>
          <p:blipFill>
            <a:blip r:embed="rId4"/>
            <a:stretch>
              <a:fillRect/>
            </a:stretch>
          </p:blipFill>
          <p:spPr>
            <a:xfrm>
              <a:off x="4775200" y="637133"/>
              <a:ext cx="171450" cy="17145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25400" y="939800"/>
            <a:ext cx="10109200" cy="7024132"/>
            <a:chOff x="25400" y="939800"/>
            <a:chExt cx="10109200" cy="7024132"/>
          </a:xfrm>
        </p:grpSpPr>
        <p:sp>
          <p:nvSpPr>
            <p:cNvPr id="5" name="TextBox 4"/>
            <p:cNvSpPr txBox="1"/>
            <p:nvPr/>
          </p:nvSpPr>
          <p:spPr>
            <a:xfrm>
              <a:off x="101600" y="939800"/>
              <a:ext cx="7048500" cy="6463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b="1" u="sng" smtClean="0">
                  <a:solidFill>
                    <a:srgbClr val="0000FF"/>
                  </a:solidFill>
                  <a:latin typeface="Comic Sans MS - 24"/>
                </a:rPr>
                <a:t>Intro:</a:t>
              </a:r>
              <a:r>
                <a:rPr lang="en-US" smtClean="0">
                  <a:solidFill>
                    <a:srgbClr val="000000"/>
                  </a:solidFill>
                  <a:latin typeface="Comic Sans MS - 24"/>
                </a:rPr>
                <a:t>  </a:t>
              </a:r>
              <a:r>
                <a:rPr lang="en-US" smtClean="0">
                  <a:solidFill>
                    <a:srgbClr val="0000FF"/>
                  </a:solidFill>
                  <a:latin typeface="Comic Sans MS - 24"/>
                </a:rPr>
                <a:t>Well it's one for the money, two for the show, three to get ready now go cat go!  But...</a:t>
              </a:r>
              <a:endParaRPr lang="en-US">
                <a:solidFill>
                  <a:srgbClr val="0000FF"/>
                </a:solidFill>
                <a:latin typeface="Comic Sans MS - 24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500" y="3708400"/>
              <a:ext cx="9678670" cy="6463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b="1" u="sng" smtClean="0">
                  <a:solidFill>
                    <a:srgbClr val="FF0000"/>
                  </a:solidFill>
                  <a:latin typeface="Comic Sans MS - 24"/>
                </a:rPr>
                <a:t>Verse 1:</a:t>
              </a:r>
              <a:r>
                <a:rPr lang="en-US" smtClean="0">
                  <a:solidFill>
                    <a:srgbClr val="FF0000"/>
                  </a:solidFill>
                  <a:latin typeface="Comic Sans MS - 24"/>
                </a:rPr>
                <a:t> Well you can knock me down, step on my face, slander my name all over the place.  Do anything that you want to do, but uh-uh honey lay off of them shoes.  </a:t>
              </a:r>
              <a:endParaRPr lang="en-US">
                <a:solidFill>
                  <a:srgbClr val="FF0000"/>
                </a:solidFill>
                <a:latin typeface="Comic Sans MS - 24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800" y="2184400"/>
              <a:ext cx="10083800" cy="6463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Comic Sans MS - 24"/>
                </a:rPr>
                <a:t>Don't you step on my Blue Suede Shoes.  </a:t>
              </a:r>
            </a:p>
            <a:p>
              <a:r>
                <a:rPr lang="en-US" smtClean="0">
                  <a:solidFill>
                    <a:srgbClr val="000000"/>
                  </a:solidFill>
                  <a:latin typeface="Comic Sans MS - 24"/>
                </a:rPr>
                <a:t>Well you can do anything but lay off of my Blue Suede Shoes.</a:t>
              </a:r>
              <a:endParaRPr lang="en-US">
                <a:solidFill>
                  <a:srgbClr val="000000"/>
                </a:solidFill>
                <a:latin typeface="Comic Sans MS - 24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400" y="5270500"/>
              <a:ext cx="491495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i="1" smtClean="0">
                  <a:solidFill>
                    <a:srgbClr val="800080"/>
                  </a:solidFill>
                  <a:latin typeface="Comic Sans MS - 24"/>
                </a:rPr>
                <a:t>Let's go cats!  (Followed by claps)</a:t>
              </a:r>
              <a:endParaRPr lang="en-US" i="1">
                <a:solidFill>
                  <a:srgbClr val="800080"/>
                </a:solidFill>
                <a:latin typeface="Comic Sans MS - 24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100" y="5829300"/>
              <a:ext cx="9901682" cy="6463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b="1" u="sng" smtClean="0">
                  <a:solidFill>
                    <a:srgbClr val="FF0000"/>
                  </a:solidFill>
                  <a:latin typeface="Comic Sans MS - 24"/>
                </a:rPr>
                <a:t>Verse 2:</a:t>
              </a:r>
              <a:r>
                <a:rPr lang="en-US" smtClean="0">
                  <a:solidFill>
                    <a:srgbClr val="FF0000"/>
                  </a:solidFill>
                  <a:latin typeface="Comic Sans MS - 24"/>
                </a:rPr>
                <a:t> Well you can burn my house, steal my car, drink my cidar from an old fruit jar.  Do anything that you want to do, bu uh-uh honey lay off of them shoes.  </a:t>
              </a:r>
              <a:endParaRPr lang="en-US">
                <a:solidFill>
                  <a:srgbClr val="FF0000"/>
                </a:solidFill>
                <a:latin typeface="Comic Sans MS - 24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8900" y="7594600"/>
              <a:ext cx="9565977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009300"/>
                  </a:solidFill>
                  <a:latin typeface="Comic Sans MS - 24"/>
                </a:rPr>
                <a:t>Well you can do anything but lay off of my Blue Suede Shoes. (2X)</a:t>
              </a:r>
              <a:endParaRPr lang="en-US">
                <a:solidFill>
                  <a:srgbClr val="009300"/>
                </a:solidFill>
                <a:latin typeface="Comic Sans MS - 24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699000" y="4953127"/>
              <a:ext cx="495427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9751314" y="2390394"/>
              <a:ext cx="0" cy="2279269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8278114" y="2404364"/>
              <a:ext cx="1278636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303395" y="6976618"/>
              <a:ext cx="5725922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9959848" y="2154174"/>
              <a:ext cx="0" cy="4502785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7808468" y="2126361"/>
              <a:ext cx="1931797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7473950" y="50800"/>
            <a:ext cx="2415921" cy="1430147"/>
            <a:chOff x="7473950" y="50800"/>
            <a:chExt cx="2415921" cy="1430147"/>
          </a:xfrm>
        </p:grpSpPr>
        <p:pic>
          <p:nvPicPr>
            <p:cNvPr id="18" name="Picture 17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3950" y="50800"/>
              <a:ext cx="2415921" cy="143014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19" name="08 Blue Suede Shoes (Inst. Acc.).mp3">
              <a:hlinkClick r:id="" action="ppaction://media"/>
            </p:cNvPr>
            <p:cNvPicPr>
              <a:picLocks noRot="1" noChangeAspect="1"/>
            </p:cNvPicPr>
            <p:nvPr>
              <a:audioFile r:link="rId1"/>
            </p:nvPr>
          </p:nvPicPr>
          <p:blipFill>
            <a:blip r:embed="rId4"/>
            <a:stretch>
              <a:fillRect/>
            </a:stretch>
          </p:blipFill>
          <p:spPr>
            <a:xfrm>
              <a:off x="7473950" y="1309497"/>
              <a:ext cx="171450" cy="171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164810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7950" y="127000"/>
            <a:ext cx="3588717" cy="808583"/>
            <a:chOff x="107950" y="127000"/>
            <a:chExt cx="3588717" cy="808583"/>
          </a:xfrm>
        </p:grpSpPr>
        <p:sp>
          <p:nvSpPr>
            <p:cNvPr id="2" name="TextBox 1"/>
            <p:cNvSpPr txBox="1"/>
            <p:nvPr/>
          </p:nvSpPr>
          <p:spPr>
            <a:xfrm>
              <a:off x="215900" y="127000"/>
              <a:ext cx="3480767" cy="5078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700" b="1" u="sng" smtClean="0">
                  <a:solidFill>
                    <a:srgbClr val="000000"/>
                  </a:solidFill>
                  <a:latin typeface="Comic Sans MS - 36"/>
                </a:rPr>
                <a:t>Surfin' U.S.A.</a:t>
              </a:r>
              <a:endParaRPr lang="en-US" sz="2700" b="1" u="sng">
                <a:solidFill>
                  <a:srgbClr val="000000"/>
                </a:solidFill>
                <a:latin typeface="Comic Sans MS - 36"/>
              </a:endParaRPr>
            </a:p>
          </p:txBody>
        </p:sp>
        <p:pic>
          <p:nvPicPr>
            <p:cNvPr id="3" name="03 Surfin' USA.mp3">
              <a:hlinkClick r:id="" action="ppaction://media"/>
            </p:cNvPr>
            <p:cNvPicPr>
              <a:picLocks noRot="1" noChangeAspect="1"/>
            </p:cNvPicPr>
            <p:nvPr>
              <a:audioFile r:link="rId2"/>
            </p:nvPr>
          </p:nvPicPr>
          <p:blipFill>
            <a:blip r:embed="rId4"/>
            <a:stretch>
              <a:fillRect/>
            </a:stretch>
          </p:blipFill>
          <p:spPr>
            <a:xfrm>
              <a:off x="107950" y="764133"/>
              <a:ext cx="171450" cy="17145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39700" y="876300"/>
            <a:ext cx="9576943" cy="8002032"/>
            <a:chOff x="139700" y="876300"/>
            <a:chExt cx="9576943" cy="8002032"/>
          </a:xfrm>
        </p:grpSpPr>
        <p:sp>
          <p:nvSpPr>
            <p:cNvPr id="5" name="TextBox 4"/>
            <p:cNvSpPr txBox="1"/>
            <p:nvPr/>
          </p:nvSpPr>
          <p:spPr>
            <a:xfrm>
              <a:off x="139700" y="876300"/>
              <a:ext cx="9340652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800080"/>
                  </a:solidFill>
                  <a:latin typeface="Comic Sans MS - 24"/>
                </a:rPr>
                <a:t>If everybody had an ocean, across the U.S.A.</a:t>
              </a:r>
            </a:p>
            <a:p>
              <a:r>
                <a:rPr lang="en-US" smtClean="0">
                  <a:solidFill>
                    <a:srgbClr val="800080"/>
                  </a:solidFill>
                  <a:latin typeface="Comic Sans MS - 24"/>
                </a:rPr>
                <a:t>Then every body'd be surfin' like Californ-i-a</a:t>
              </a:r>
            </a:p>
            <a:p>
              <a:r>
                <a:rPr lang="en-US" smtClean="0">
                  <a:solidFill>
                    <a:srgbClr val="800080"/>
                  </a:solidFill>
                  <a:latin typeface="Comic Sans MS - 24"/>
                </a:rPr>
                <a:t>You'd see them wearin' their baggies</a:t>
              </a:r>
            </a:p>
            <a:p>
              <a:r>
                <a:rPr lang="en-US" smtClean="0">
                  <a:solidFill>
                    <a:srgbClr val="800080"/>
                  </a:solidFill>
                  <a:latin typeface="Comic Sans MS - 24"/>
                </a:rPr>
                <a:t>huarachi sandals too, a bushy, bushy blonde hairdo...</a:t>
              </a:r>
              <a:r>
                <a:rPr lang="en-US" b="1" smtClean="0">
                  <a:solidFill>
                    <a:srgbClr val="800080"/>
                  </a:solidFill>
                  <a:latin typeface="Comic Sans MS - 24"/>
                </a:rPr>
                <a:t>Surfin' USA</a:t>
              </a:r>
              <a:endParaRPr lang="en-US" b="1">
                <a:solidFill>
                  <a:srgbClr val="800080"/>
                </a:solidFill>
                <a:latin typeface="Comic Sans MS - 24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2400" y="3517900"/>
              <a:ext cx="8163421" cy="1754326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Comic Sans MS - 24"/>
                </a:rPr>
                <a:t>You'll catch </a:t>
              </a:r>
              <a:r>
                <a:rPr lang="en-US" dirty="0" err="1" smtClean="0">
                  <a:solidFill>
                    <a:srgbClr val="0000FF"/>
                  </a:solidFill>
                  <a:latin typeface="Comic Sans MS - 24"/>
                </a:rPr>
                <a:t>em</a:t>
              </a:r>
              <a:r>
                <a:rPr lang="en-US" dirty="0" smtClean="0">
                  <a:solidFill>
                    <a:srgbClr val="0000FF"/>
                  </a:solidFill>
                  <a:latin typeface="Comic Sans MS - 24"/>
                </a:rPr>
                <a:t>' </a:t>
              </a:r>
              <a:r>
                <a:rPr lang="en-US" dirty="0" err="1" smtClean="0">
                  <a:solidFill>
                    <a:srgbClr val="0000FF"/>
                  </a:solidFill>
                  <a:latin typeface="Comic Sans MS - 24"/>
                </a:rPr>
                <a:t>surfin</a:t>
              </a:r>
              <a:r>
                <a:rPr lang="en-US" dirty="0" smtClean="0">
                  <a:solidFill>
                    <a:srgbClr val="0000FF"/>
                  </a:solidFill>
                  <a:latin typeface="Comic Sans MS - 24"/>
                </a:rPr>
                <a:t> at Del Mar </a:t>
              </a:r>
              <a:r>
                <a:rPr lang="en-US" dirty="0" smtClean="0">
                  <a:solidFill>
                    <a:srgbClr val="FF0000"/>
                  </a:solidFill>
                  <a:latin typeface="Comic Sans MS - 24"/>
                </a:rPr>
                <a:t>(Inside Outside USA)</a:t>
              </a:r>
            </a:p>
            <a:p>
              <a:r>
                <a:rPr lang="en-US" dirty="0" smtClean="0">
                  <a:solidFill>
                    <a:srgbClr val="0000FF"/>
                  </a:solidFill>
                  <a:latin typeface="Comic Sans MS - 24"/>
                </a:rPr>
                <a:t>Ventura County Line </a:t>
              </a:r>
              <a:r>
                <a:rPr lang="en-US" dirty="0" smtClean="0">
                  <a:solidFill>
                    <a:srgbClr val="FF0000"/>
                  </a:solidFill>
                  <a:latin typeface="Comic Sans MS - 24"/>
                </a:rPr>
                <a:t>(Inside Outside USA)</a:t>
              </a:r>
            </a:p>
            <a:p>
              <a:r>
                <a:rPr lang="en-US" dirty="0" smtClean="0">
                  <a:solidFill>
                    <a:srgbClr val="0000FF"/>
                  </a:solidFill>
                  <a:latin typeface="Comic Sans MS - 24"/>
                </a:rPr>
                <a:t>Santa Cruz and </a:t>
              </a:r>
              <a:r>
                <a:rPr lang="en-US" dirty="0" err="1" smtClean="0">
                  <a:solidFill>
                    <a:srgbClr val="0000FF"/>
                  </a:solidFill>
                  <a:latin typeface="Comic Sans MS - 24"/>
                </a:rPr>
                <a:t>Tressels</a:t>
              </a:r>
              <a:r>
                <a:rPr lang="en-US" dirty="0" smtClean="0">
                  <a:solidFill>
                    <a:srgbClr val="0000FF"/>
                  </a:solidFill>
                  <a:latin typeface="Comic Sans MS - 24"/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  <a:latin typeface="Comic Sans MS - 24"/>
                </a:rPr>
                <a:t>(Inside Outside USA)</a:t>
              </a:r>
            </a:p>
            <a:p>
              <a:r>
                <a:rPr lang="en-US" dirty="0" smtClean="0">
                  <a:solidFill>
                    <a:srgbClr val="0000FF"/>
                  </a:solidFill>
                  <a:latin typeface="Comic Sans MS - 24"/>
                </a:rPr>
                <a:t>Australia's </a:t>
              </a:r>
              <a:r>
                <a:rPr lang="en-US" dirty="0" err="1" smtClean="0">
                  <a:solidFill>
                    <a:srgbClr val="0000FF"/>
                  </a:solidFill>
                  <a:latin typeface="Comic Sans MS - 24"/>
                </a:rPr>
                <a:t>Narabine</a:t>
              </a:r>
              <a:r>
                <a:rPr lang="en-US" dirty="0" smtClean="0">
                  <a:solidFill>
                    <a:srgbClr val="0000FF"/>
                  </a:solidFill>
                  <a:latin typeface="Comic Sans MS - 24"/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  <a:latin typeface="Comic Sans MS - 24"/>
                </a:rPr>
                <a:t>(Inside Outside USA)</a:t>
              </a:r>
            </a:p>
            <a:p>
              <a:r>
                <a:rPr lang="en-US" dirty="0" smtClean="0">
                  <a:solidFill>
                    <a:srgbClr val="0000FF"/>
                  </a:solidFill>
                  <a:latin typeface="Comic Sans MS - 24"/>
                </a:rPr>
                <a:t>All over Manhattan </a:t>
              </a:r>
              <a:r>
                <a:rPr lang="en-US" dirty="0" smtClean="0">
                  <a:solidFill>
                    <a:srgbClr val="FF0000"/>
                  </a:solidFill>
                  <a:latin typeface="Comic Sans MS - 24"/>
                </a:rPr>
                <a:t>(Inside Outside USA)</a:t>
              </a:r>
            </a:p>
            <a:p>
              <a:r>
                <a:rPr lang="en-US" dirty="0" smtClean="0">
                  <a:solidFill>
                    <a:srgbClr val="0000FF"/>
                  </a:solidFill>
                  <a:latin typeface="Comic Sans MS - 24"/>
                </a:rPr>
                <a:t>and down </a:t>
              </a:r>
              <a:r>
                <a:rPr lang="en-US" dirty="0" err="1" smtClean="0">
                  <a:solidFill>
                    <a:srgbClr val="0000FF"/>
                  </a:solidFill>
                  <a:latin typeface="Comic Sans MS - 24"/>
                </a:rPr>
                <a:t>Doheny</a:t>
              </a:r>
              <a:r>
                <a:rPr lang="en-US" dirty="0" smtClean="0">
                  <a:solidFill>
                    <a:srgbClr val="0000FF"/>
                  </a:solidFill>
                  <a:latin typeface="Comic Sans MS - 24"/>
                </a:rPr>
                <a:t> way </a:t>
              </a:r>
              <a:r>
                <a:rPr lang="en-US" dirty="0" smtClean="0">
                  <a:solidFill>
                    <a:srgbClr val="FF0000"/>
                  </a:solidFill>
                  <a:latin typeface="Comic Sans MS - 24"/>
                </a:rPr>
                <a:t>(Inside Outside)</a:t>
              </a:r>
              <a:endParaRPr lang="en-US" dirty="0">
                <a:solidFill>
                  <a:srgbClr val="FF0000"/>
                </a:solidFill>
                <a:latin typeface="Comic Sans MS - 24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7800" y="7505700"/>
              <a:ext cx="5994698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b="1" smtClean="0">
                  <a:solidFill>
                    <a:srgbClr val="000000"/>
                  </a:solidFill>
                  <a:latin typeface="Comic Sans MS - 24"/>
                </a:rPr>
                <a:t>Everybody's gone surfin'...surfin' USA</a:t>
              </a:r>
              <a:endParaRPr lang="en-US" b="1">
                <a:solidFill>
                  <a:srgbClr val="000000"/>
                </a:solidFill>
                <a:latin typeface="Comic Sans MS - 24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3200" y="8509000"/>
              <a:ext cx="8677473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b="1" smtClean="0">
                  <a:solidFill>
                    <a:srgbClr val="000000"/>
                  </a:solidFill>
                  <a:latin typeface="Comic Sans MS - 24"/>
                </a:rPr>
                <a:t>Everybody's gone surfin'...surfin' USA (2X).........</a:t>
              </a:r>
              <a:r>
                <a:rPr lang="en-US" b="1" i="1" smtClean="0">
                  <a:solidFill>
                    <a:srgbClr val="000000"/>
                  </a:solidFill>
                  <a:latin typeface="Comic Sans MS - 24"/>
                </a:rPr>
                <a:t>USA!</a:t>
              </a:r>
              <a:endParaRPr lang="en-US" b="1" i="1">
                <a:solidFill>
                  <a:srgbClr val="000000"/>
                </a:solidFill>
                <a:latin typeface="Comic Sans MS - 24"/>
              </a:endParaRPr>
            </a:p>
          </p:txBody>
        </p:sp>
        <p:pic>
          <p:nvPicPr>
            <p:cNvPr id="9" name="Picture 8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4200">
              <a:off x="6426200" y="4495800"/>
              <a:ext cx="3290443" cy="329044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13" name="Group 12"/>
          <p:cNvGrpSpPr/>
          <p:nvPr/>
        </p:nvGrpSpPr>
        <p:grpSpPr>
          <a:xfrm>
            <a:off x="8445500" y="154533"/>
            <a:ext cx="1384300" cy="1562100"/>
            <a:chOff x="7378700" y="330200"/>
            <a:chExt cx="1905000" cy="1905000"/>
          </a:xfrm>
        </p:grpSpPr>
        <p:pic>
          <p:nvPicPr>
            <p:cNvPr id="11" name="Picture 10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8700" y="330200"/>
              <a:ext cx="1905000" cy="19050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12" name="09 Surfin' USA (Inst. Acc.).mp3">
              <a:hlinkClick r:id="" action="ppaction://media"/>
            </p:cNvPr>
            <p:cNvPicPr>
              <a:picLocks noRot="1" noChangeAspect="1"/>
            </p:cNvPicPr>
            <p:nvPr>
              <a:audioFile r:link="rId1"/>
            </p:nvPr>
          </p:nvPicPr>
          <p:blipFill>
            <a:blip r:embed="rId4"/>
            <a:stretch>
              <a:fillRect/>
            </a:stretch>
          </p:blipFill>
          <p:spPr>
            <a:xfrm>
              <a:off x="7378700" y="2063750"/>
              <a:ext cx="171450" cy="171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736742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6050" y="25400"/>
            <a:ext cx="3710980" cy="1020961"/>
            <a:chOff x="146050" y="25400"/>
            <a:chExt cx="3710980" cy="1020961"/>
          </a:xfrm>
        </p:grpSpPr>
        <p:sp>
          <p:nvSpPr>
            <p:cNvPr id="2" name="TextBox 1"/>
            <p:cNvSpPr txBox="1"/>
            <p:nvPr/>
          </p:nvSpPr>
          <p:spPr>
            <a:xfrm>
              <a:off x="254000" y="25400"/>
              <a:ext cx="3603030" cy="6463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600" b="1" smtClean="0">
                  <a:solidFill>
                    <a:srgbClr val="FF6820"/>
                  </a:solidFill>
                  <a:latin typeface="Comic Sans MS - 48"/>
                </a:rPr>
                <a:t>Tutti Frutti</a:t>
              </a:r>
              <a:endParaRPr lang="en-US" sz="3600" b="1">
                <a:solidFill>
                  <a:srgbClr val="FF6820"/>
                </a:solidFill>
                <a:latin typeface="Comic Sans MS - 48"/>
              </a:endParaRPr>
            </a:p>
          </p:txBody>
        </p:sp>
        <p:pic>
          <p:nvPicPr>
            <p:cNvPr id="3" name="04 Tutti Frutti.mp3">
              <a:hlinkClick r:id="" action="ppaction://media"/>
            </p:cNvPr>
            <p:cNvPicPr>
              <a:picLocks noRot="1" noChangeAspect="1"/>
            </p:cNvPicPr>
            <p:nvPr>
              <a:audioFile r:link="rId2"/>
            </p:nvPr>
          </p:nvPicPr>
          <p:blipFill>
            <a:blip r:embed="rId4"/>
            <a:stretch>
              <a:fillRect/>
            </a:stretch>
          </p:blipFill>
          <p:spPr>
            <a:xfrm>
              <a:off x="146050" y="874911"/>
              <a:ext cx="171450" cy="17145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6794500" y="279400"/>
            <a:ext cx="2299081" cy="1944878"/>
            <a:chOff x="6794500" y="279400"/>
            <a:chExt cx="2299081" cy="1944878"/>
          </a:xfrm>
        </p:grpSpPr>
        <p:pic>
          <p:nvPicPr>
            <p:cNvPr id="5" name="Picture 4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4500" y="279400"/>
              <a:ext cx="2299081" cy="194487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6" name="10 Tutti Frutti (Inst. Acc.).mp3">
              <a:hlinkClick r:id="" action="ppaction://media"/>
            </p:cNvPr>
            <p:cNvPicPr>
              <a:picLocks noRot="1" noChangeAspect="1"/>
            </p:cNvPicPr>
            <p:nvPr>
              <a:audioFile r:link="rId1"/>
            </p:nvPr>
          </p:nvPicPr>
          <p:blipFill>
            <a:blip r:embed="rId4"/>
            <a:stretch>
              <a:fillRect/>
            </a:stretch>
          </p:blipFill>
          <p:spPr>
            <a:xfrm>
              <a:off x="6794500" y="2052828"/>
              <a:ext cx="171450" cy="17145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241300" y="1181100"/>
            <a:ext cx="8489188" cy="3986431"/>
            <a:chOff x="241300" y="1181100"/>
            <a:chExt cx="8489188" cy="3986431"/>
          </a:xfrm>
        </p:grpSpPr>
        <p:sp>
          <p:nvSpPr>
            <p:cNvPr id="8" name="TextBox 7"/>
            <p:cNvSpPr txBox="1"/>
            <p:nvPr/>
          </p:nvSpPr>
          <p:spPr>
            <a:xfrm>
              <a:off x="279400" y="1181100"/>
              <a:ext cx="548511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Comic Sans MS - 24"/>
                </a:rPr>
                <a:t>A-wop bop-a-loo bop a-wop bam boom!</a:t>
              </a:r>
              <a:endParaRPr lang="en-US">
                <a:solidFill>
                  <a:srgbClr val="000000"/>
                </a:solidFill>
                <a:latin typeface="Comic Sans MS - 24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1300" y="1943100"/>
              <a:ext cx="3714204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it-IT" smtClean="0">
                  <a:solidFill>
                    <a:srgbClr val="000000"/>
                  </a:solidFill>
                  <a:latin typeface="Comic Sans MS - 24"/>
                </a:rPr>
                <a:t>Tutti Frutti au rutti (5X)</a:t>
              </a:r>
              <a:endParaRPr lang="en-US">
                <a:solidFill>
                  <a:srgbClr val="000000"/>
                </a:solidFill>
                <a:latin typeface="Comic Sans MS - 24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4800" y="2705100"/>
              <a:ext cx="8178800" cy="6463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0000FF"/>
                  </a:solidFill>
                  <a:latin typeface="Comic Sans MS - 24"/>
                </a:rPr>
                <a:t>I got a gal named Sue, she knows just what to do (2X)</a:t>
              </a:r>
            </a:p>
            <a:p>
              <a:r>
                <a:rPr lang="en-US" smtClean="0">
                  <a:solidFill>
                    <a:srgbClr val="0000FF"/>
                  </a:solidFill>
                  <a:latin typeface="Comic Sans MS - 24"/>
                </a:rPr>
                <a:t>I've been to the east, I've been to the west, but she's the gal that I love best.</a:t>
              </a:r>
              <a:endParaRPr lang="en-US">
                <a:solidFill>
                  <a:srgbClr val="0000FF"/>
                </a:solidFill>
                <a:latin typeface="Comic Sans MS - 24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2900" y="4521200"/>
              <a:ext cx="8387588" cy="6463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005500"/>
                  </a:solidFill>
                  <a:latin typeface="Comic Sans MS - 24"/>
                </a:rPr>
                <a:t>I got a gal named Daisy, she almost drives me crazy (2X)</a:t>
              </a:r>
            </a:p>
            <a:p>
              <a:r>
                <a:rPr lang="en-US" smtClean="0">
                  <a:solidFill>
                    <a:srgbClr val="005500"/>
                  </a:solidFill>
                  <a:latin typeface="Comic Sans MS - 24"/>
                </a:rPr>
                <a:t>She's a real gone cookie, yes sirree, but pretty little Susy's the gal for me.</a:t>
              </a:r>
              <a:endParaRPr lang="en-US">
                <a:solidFill>
                  <a:srgbClr val="005500"/>
                </a:solidFill>
                <a:latin typeface="Comic Sans MS - 2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62719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1450" y="25400"/>
            <a:ext cx="8191897" cy="1020961"/>
            <a:chOff x="171450" y="25400"/>
            <a:chExt cx="8191897" cy="1020961"/>
          </a:xfrm>
        </p:grpSpPr>
        <p:sp>
          <p:nvSpPr>
            <p:cNvPr id="2" name="TextBox 1"/>
            <p:cNvSpPr txBox="1"/>
            <p:nvPr/>
          </p:nvSpPr>
          <p:spPr>
            <a:xfrm>
              <a:off x="279400" y="25400"/>
              <a:ext cx="8083947" cy="6463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600" b="1" smtClean="0">
                  <a:solidFill>
                    <a:srgbClr val="FFFFFF"/>
                  </a:solidFill>
                  <a:latin typeface="Comic Sans MS - 48"/>
                </a:rPr>
                <a:t>I Want to Hold Your Hand</a:t>
              </a:r>
              <a:endParaRPr lang="en-US" sz="3600" b="1">
                <a:solidFill>
                  <a:srgbClr val="FFFFFF"/>
                </a:solidFill>
                <a:latin typeface="Comic Sans MS - 48"/>
              </a:endParaRPr>
            </a:p>
          </p:txBody>
        </p:sp>
        <p:pic>
          <p:nvPicPr>
            <p:cNvPr id="3" name="05 I Want to Hold Your Hand.mp3">
              <a:hlinkClick r:id="" action="ppaction://media"/>
            </p:cNvPr>
            <p:cNvPicPr>
              <a:picLocks noRot="1" noChangeAspect="1"/>
            </p:cNvPicPr>
            <p:nvPr>
              <a:audioFile r:link="rId2"/>
            </p:nvPr>
          </p:nvPicPr>
          <p:blipFill>
            <a:blip r:embed="rId4"/>
            <a:stretch>
              <a:fillRect/>
            </a:stretch>
          </p:blipFill>
          <p:spPr>
            <a:xfrm>
              <a:off x="171450" y="874911"/>
              <a:ext cx="171450" cy="17145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886700" y="2432050"/>
            <a:ext cx="2043049" cy="1457960"/>
            <a:chOff x="7886700" y="2432050"/>
            <a:chExt cx="2043049" cy="1457960"/>
          </a:xfrm>
        </p:grpSpPr>
        <p:pic>
          <p:nvPicPr>
            <p:cNvPr id="5" name="Picture 4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2432050"/>
              <a:ext cx="2043049" cy="145796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6" name="11 I Want to Hold Your Hand (Inst. Acc.).mp3">
              <a:hlinkClick r:id="" action="ppaction://media"/>
            </p:cNvPr>
            <p:cNvPicPr>
              <a:picLocks noRot="1" noChangeAspect="1"/>
            </p:cNvPicPr>
            <p:nvPr>
              <a:audioFile r:link="rId1"/>
            </p:nvPr>
          </p:nvPicPr>
          <p:blipFill>
            <a:blip r:embed="rId4"/>
            <a:stretch>
              <a:fillRect/>
            </a:stretch>
          </p:blipFill>
          <p:spPr>
            <a:xfrm>
              <a:off x="7886700" y="3718560"/>
              <a:ext cx="171450" cy="17145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292100" y="1066800"/>
            <a:ext cx="8209558" cy="7110631"/>
            <a:chOff x="292100" y="1066800"/>
            <a:chExt cx="8209558" cy="7110631"/>
          </a:xfrm>
        </p:grpSpPr>
        <p:sp>
          <p:nvSpPr>
            <p:cNvPr id="8" name="TextBox 7"/>
            <p:cNvSpPr txBox="1"/>
            <p:nvPr/>
          </p:nvSpPr>
          <p:spPr>
            <a:xfrm>
              <a:off x="292100" y="1066800"/>
              <a:ext cx="8209558" cy="6463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Comic Sans MS - 24"/>
                </a:rPr>
                <a:t>Oh yeah I'll tell you something, I think you'll understand</a:t>
              </a:r>
            </a:p>
            <a:p>
              <a:r>
                <a:rPr lang="en-US" smtClean="0">
                  <a:solidFill>
                    <a:srgbClr val="000000"/>
                  </a:solidFill>
                  <a:latin typeface="Comic Sans MS - 24"/>
                </a:rPr>
                <a:t>When I say that something, I want to hold your hand.</a:t>
              </a:r>
              <a:endParaRPr lang="en-US">
                <a:solidFill>
                  <a:srgbClr val="000000"/>
                </a:solidFill>
                <a:latin typeface="Comic Sans MS - 24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900" y="2298700"/>
              <a:ext cx="4334818" cy="9239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0000FF"/>
                  </a:solidFill>
                  <a:latin typeface="Comic Sans MS - 24"/>
                </a:rPr>
                <a:t>I want to hold your hand (2X) </a:t>
              </a:r>
              <a:endParaRPr lang="en-US">
                <a:solidFill>
                  <a:srgbClr val="0000FF"/>
                </a:solidFill>
                <a:latin typeface="Comic Sans MS - 24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4800" y="2984500"/>
              <a:ext cx="7353498" cy="6463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Comic Sans MS - 24"/>
                </a:rPr>
                <a:t>Oh please, say to me, you'll let me be your man.</a:t>
              </a:r>
            </a:p>
            <a:p>
              <a:r>
                <a:rPr lang="en-US" smtClean="0">
                  <a:solidFill>
                    <a:srgbClr val="000000"/>
                  </a:solidFill>
                  <a:latin typeface="Comic Sans MS - 24"/>
                </a:rPr>
                <a:t>And please, say to me, you'll let me hold your hand.</a:t>
              </a:r>
              <a:endParaRPr lang="en-US">
                <a:solidFill>
                  <a:srgbClr val="000000"/>
                </a:solidFill>
                <a:latin typeface="Comic Sans MS - 24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2900" y="4318000"/>
              <a:ext cx="52070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0000FF"/>
                  </a:solidFill>
                  <a:latin typeface="Comic Sans MS - 24"/>
                </a:rPr>
                <a:t>Now let me hold your hand (2X)</a:t>
              </a:r>
              <a:endParaRPr lang="en-US">
                <a:solidFill>
                  <a:srgbClr val="0000FF"/>
                </a:solidFill>
                <a:latin typeface="Comic Sans MS - 24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4800" y="4864100"/>
              <a:ext cx="7237561" cy="6463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FFFFFF"/>
                  </a:solidFill>
                  <a:latin typeface="Comic Sans MS - 24"/>
                </a:rPr>
                <a:t>And when I touch you I feel happy inside</a:t>
              </a:r>
            </a:p>
            <a:p>
              <a:r>
                <a:rPr lang="en-US" smtClean="0">
                  <a:solidFill>
                    <a:srgbClr val="FFFFFF"/>
                  </a:solidFill>
                  <a:latin typeface="Comic Sans MS - 24"/>
                </a:rPr>
                <a:t>It's such a feeling that my love...I can't hide (3X)</a:t>
              </a:r>
              <a:endParaRPr lang="en-US">
                <a:solidFill>
                  <a:srgbClr val="FFFFFF"/>
                </a:solidFill>
                <a:latin typeface="Comic Sans MS - 24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7500" y="6121400"/>
              <a:ext cx="8049865" cy="6463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FFFFFF"/>
                  </a:solidFill>
                  <a:latin typeface="Comic Sans MS - 24"/>
                </a:rPr>
                <a:t>Yeah you, got that something, I think you'll understand.</a:t>
              </a:r>
            </a:p>
            <a:p>
              <a:r>
                <a:rPr lang="en-US" smtClean="0">
                  <a:solidFill>
                    <a:srgbClr val="FFFFFF"/>
                  </a:solidFill>
                  <a:latin typeface="Comic Sans MS - 24"/>
                </a:rPr>
                <a:t>When I say that something, I want to to hold you hand.</a:t>
              </a:r>
              <a:endParaRPr lang="en-US">
                <a:solidFill>
                  <a:srgbClr val="FFFFFF"/>
                </a:solidFill>
                <a:latin typeface="Comic Sans MS - 24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6400" y="7531100"/>
              <a:ext cx="2405507" cy="6463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b="1" smtClean="0">
                  <a:solidFill>
                    <a:srgbClr val="000000"/>
                  </a:solidFill>
                  <a:latin typeface="Comic Sans MS - 24"/>
                </a:rPr>
                <a:t>I want to hold your hand (2X)</a:t>
              </a:r>
              <a:endParaRPr lang="en-US" b="1">
                <a:solidFill>
                  <a:srgbClr val="000000"/>
                </a:solidFill>
                <a:latin typeface="Comic Sans MS - 2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283845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00" y="1193800"/>
            <a:ext cx="7790307" cy="504753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dirty="0" smtClean="0">
                <a:solidFill>
                  <a:srgbClr val="000000"/>
                </a:solidFill>
                <a:latin typeface="Arial - 28"/>
              </a:rPr>
              <a:t>Take blues and boogie </a:t>
            </a:r>
            <a:r>
              <a:rPr lang="en-US" sz="2100" dirty="0" err="1" smtClean="0">
                <a:solidFill>
                  <a:srgbClr val="000000"/>
                </a:solidFill>
                <a:latin typeface="Arial - 28"/>
              </a:rPr>
              <a:t>woogie</a:t>
            </a:r>
            <a:r>
              <a:rPr lang="en-US" sz="2100" dirty="0" smtClean="0">
                <a:solidFill>
                  <a:srgbClr val="000000"/>
                </a:solidFill>
                <a:latin typeface="Arial - 28"/>
              </a:rPr>
              <a:t>, </a:t>
            </a:r>
          </a:p>
          <a:p>
            <a:r>
              <a:rPr lang="en-US" sz="2100" dirty="0" smtClean="0">
                <a:solidFill>
                  <a:srgbClr val="000000"/>
                </a:solidFill>
                <a:latin typeface="Arial - 28"/>
              </a:rPr>
              <a:t>and a little bit of gospel too</a:t>
            </a:r>
          </a:p>
          <a:p>
            <a:r>
              <a:rPr lang="en-US" sz="2100" dirty="0" smtClean="0">
                <a:solidFill>
                  <a:srgbClr val="000000"/>
                </a:solidFill>
                <a:latin typeface="Arial - 28"/>
              </a:rPr>
              <a:t>Add a little taste of country, </a:t>
            </a:r>
          </a:p>
          <a:p>
            <a:r>
              <a:rPr lang="en-US" sz="2100" dirty="0" smtClean="0">
                <a:solidFill>
                  <a:srgbClr val="000000"/>
                </a:solidFill>
                <a:latin typeface="Arial - 28"/>
              </a:rPr>
              <a:t>now you know what to do</a:t>
            </a:r>
          </a:p>
          <a:p>
            <a:r>
              <a:rPr lang="en-US" sz="2100" dirty="0" smtClean="0">
                <a:solidFill>
                  <a:srgbClr val="000000"/>
                </a:solidFill>
                <a:latin typeface="Arial - 28"/>
              </a:rPr>
              <a:t>You got that beat?  You got that soul?</a:t>
            </a:r>
          </a:p>
          <a:p>
            <a:r>
              <a:rPr lang="en-US" sz="2100" dirty="0" smtClean="0">
                <a:solidFill>
                  <a:srgbClr val="000000"/>
                </a:solidFill>
                <a:latin typeface="Arial - 28"/>
              </a:rPr>
              <a:t>You've got rock and roll!</a:t>
            </a:r>
          </a:p>
          <a:p>
            <a:endParaRPr lang="en-US" sz="2100" dirty="0" smtClean="0">
              <a:solidFill>
                <a:srgbClr val="000000"/>
              </a:solidFill>
              <a:latin typeface="Arial - 28"/>
            </a:endParaRPr>
          </a:p>
          <a:p>
            <a:r>
              <a:rPr lang="en-US" sz="2100" dirty="0" smtClean="0">
                <a:solidFill>
                  <a:srgbClr val="0000FF"/>
                </a:solidFill>
                <a:latin typeface="Arial - 28"/>
              </a:rPr>
              <a:t>Rock and roll forever, forever rock and roll (2X)</a:t>
            </a:r>
          </a:p>
          <a:p>
            <a:r>
              <a:rPr lang="en-US" sz="2100" dirty="0" smtClean="0">
                <a:solidFill>
                  <a:srgbClr val="0000FF"/>
                </a:solidFill>
                <a:latin typeface="Arial - 28"/>
              </a:rPr>
              <a:t>It's here to stay, that's why we say</a:t>
            </a:r>
          </a:p>
          <a:p>
            <a:r>
              <a:rPr lang="en-US" sz="2100" dirty="0" smtClean="0">
                <a:solidFill>
                  <a:srgbClr val="0000FF"/>
                </a:solidFill>
                <a:latin typeface="Arial - 28"/>
              </a:rPr>
              <a:t>Rock and roll forever!</a:t>
            </a:r>
          </a:p>
          <a:p>
            <a:r>
              <a:rPr lang="en-US" sz="2100" dirty="0" smtClean="0">
                <a:solidFill>
                  <a:srgbClr val="0000FF"/>
                </a:solidFill>
                <a:latin typeface="Arial - 28"/>
              </a:rPr>
              <a:t>W</a:t>
            </a:r>
            <a:r>
              <a:rPr lang="en-US" sz="2100" b="1" i="1" dirty="0" smtClean="0">
                <a:solidFill>
                  <a:srgbClr val="0000FF"/>
                </a:solidFill>
                <a:latin typeface="Arial - 28"/>
              </a:rPr>
              <a:t>e love rock and roll!</a:t>
            </a:r>
          </a:p>
          <a:p>
            <a:endParaRPr lang="en-US" sz="2100" b="1" i="1" dirty="0" smtClean="0">
              <a:solidFill>
                <a:srgbClr val="0000FF"/>
              </a:solidFill>
              <a:latin typeface="Arial - 28"/>
            </a:endParaRPr>
          </a:p>
          <a:p>
            <a:r>
              <a:rPr lang="en-US" sz="2100" b="1" i="1" dirty="0" smtClean="0">
                <a:solidFill>
                  <a:srgbClr val="0000FF"/>
                </a:solidFill>
                <a:latin typeface="Arial - 28"/>
              </a:rPr>
              <a:t>Let's Rock!  Rock!</a:t>
            </a:r>
          </a:p>
          <a:p>
            <a:r>
              <a:rPr lang="en-US" sz="2100" b="1" i="1" dirty="0" smtClean="0">
                <a:solidFill>
                  <a:srgbClr val="0000FF"/>
                </a:solidFill>
                <a:latin typeface="Arial - 28"/>
              </a:rPr>
              <a:t>R</a:t>
            </a:r>
            <a:r>
              <a:rPr lang="en-US" sz="2100" dirty="0" smtClean="0">
                <a:solidFill>
                  <a:srgbClr val="0000FF"/>
                </a:solidFill>
                <a:latin typeface="Arial - 28"/>
              </a:rPr>
              <a:t>ock and Roll (2X)</a:t>
            </a:r>
          </a:p>
          <a:p>
            <a:r>
              <a:rPr lang="en-US" sz="2100" dirty="0" smtClean="0">
                <a:solidFill>
                  <a:srgbClr val="0000FF"/>
                </a:solidFill>
                <a:latin typeface="Arial - 28"/>
              </a:rPr>
              <a:t>W</a:t>
            </a:r>
            <a:r>
              <a:rPr lang="en-US" sz="2100" b="1" i="1" dirty="0" smtClean="0">
                <a:solidFill>
                  <a:srgbClr val="0000FF"/>
                </a:solidFill>
                <a:latin typeface="Arial - 28"/>
              </a:rPr>
              <a:t>e love rock and roll!</a:t>
            </a:r>
            <a:endParaRPr lang="en-US" sz="2100" b="1" i="1" dirty="0">
              <a:solidFill>
                <a:srgbClr val="0000FF"/>
              </a:solidFill>
              <a:latin typeface="Arial - 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7150" y="228600"/>
            <a:ext cx="5239817" cy="682228"/>
            <a:chOff x="57150" y="228600"/>
            <a:chExt cx="5239817" cy="682228"/>
          </a:xfrm>
        </p:grpSpPr>
        <p:sp>
          <p:nvSpPr>
            <p:cNvPr id="3" name="TextBox 2"/>
            <p:cNvSpPr txBox="1"/>
            <p:nvPr/>
          </p:nvSpPr>
          <p:spPr>
            <a:xfrm>
              <a:off x="165100" y="228600"/>
              <a:ext cx="5131867" cy="5078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700" b="1" u="sng" smtClean="0">
                  <a:solidFill>
                    <a:srgbClr val="000000"/>
                  </a:solidFill>
                  <a:latin typeface="Arial - 36"/>
                </a:rPr>
                <a:t>Rock and Roll Forever!</a:t>
              </a:r>
              <a:endParaRPr lang="en-US" sz="2700" b="1" u="sng">
                <a:solidFill>
                  <a:srgbClr val="000000"/>
                </a:solidFill>
                <a:latin typeface="Arial - 36"/>
              </a:endParaRPr>
            </a:p>
          </p:txBody>
        </p:sp>
        <p:pic>
          <p:nvPicPr>
            <p:cNvPr id="4" name="06 Rock and Roll Forever.mp3">
              <a:hlinkClick r:id="" action="ppaction://media"/>
            </p:cNvPr>
            <p:cNvPicPr>
              <a:picLocks noRot="1" noChangeAspect="1"/>
            </p:cNvPicPr>
            <p:nvPr>
              <a:audioFile r:link="rId2"/>
            </p:nvPr>
          </p:nvPicPr>
          <p:blipFill>
            <a:blip r:embed="rId4"/>
            <a:stretch>
              <a:fillRect/>
            </a:stretch>
          </p:blipFill>
          <p:spPr>
            <a:xfrm>
              <a:off x="57150" y="739378"/>
              <a:ext cx="171450" cy="17145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6908800" y="-139700"/>
            <a:ext cx="2517648" cy="2517648"/>
            <a:chOff x="6908800" y="-139700"/>
            <a:chExt cx="2517648" cy="2517648"/>
          </a:xfrm>
        </p:grpSpPr>
        <p:pic>
          <p:nvPicPr>
            <p:cNvPr id="6" name="Picture 5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8800" y="-139700"/>
              <a:ext cx="2517648" cy="251764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7" name="12 Rock and Roll Forever (Inst. Acc.).mp3">
              <a:hlinkClick r:id="" action="ppaction://media"/>
            </p:cNvPr>
            <p:cNvPicPr>
              <a:picLocks noRot="1" noChangeAspect="1"/>
            </p:cNvPicPr>
            <p:nvPr>
              <a:audioFile r:link="rId1"/>
            </p:nvPr>
          </p:nvPicPr>
          <p:blipFill>
            <a:blip r:embed="rId6"/>
            <a:stretch>
              <a:fillRect/>
            </a:stretch>
          </p:blipFill>
          <p:spPr>
            <a:xfrm>
              <a:off x="6908800" y="2206498"/>
              <a:ext cx="171450" cy="171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199220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756</Words>
  <Application>Microsoft Office PowerPoint</Application>
  <PresentationFormat>Custom</PresentationFormat>
  <Paragraphs>69</Paragraphs>
  <Slides>6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 - 28</vt:lpstr>
      <vt:lpstr>Comic Sans MS - 36</vt:lpstr>
      <vt:lpstr>Calibri</vt:lpstr>
      <vt:lpstr>Comic Sans MS - 48</vt:lpstr>
      <vt:lpstr>Comic Sans MS - 24</vt:lpstr>
      <vt:lpstr>Arial - 36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Greene</dc:creator>
  <cp:lastModifiedBy>Danielle Greene</cp:lastModifiedBy>
  <cp:revision>2</cp:revision>
  <dcterms:created xsi:type="dcterms:W3CDTF">2015-01-27T20:36:52Z</dcterms:created>
  <dcterms:modified xsi:type="dcterms:W3CDTF">2015-01-28T15:05:09Z</dcterms:modified>
</cp:coreProperties>
</file>